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F114066-7E1B-9568-644A-64110519E1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i="1" dirty="0"/>
              <a:t>WELFARE</a:t>
            </a:r>
            <a:r>
              <a:rPr lang="en-US" dirty="0"/>
              <a:t> </a:t>
            </a:r>
            <a:r>
              <a:rPr lang="en-US" i="1" dirty="0"/>
              <a:t>STATE</a:t>
            </a:r>
            <a:r>
              <a:rPr lang="en-US" dirty="0"/>
              <a:t> </a:t>
            </a:r>
            <a:r>
              <a:rPr lang="en-US" i="1" dirty="0"/>
              <a:t>CONCEPT</a:t>
            </a:r>
            <a:r>
              <a:rPr lang="en-US" dirty="0"/>
              <a:t> </a:t>
            </a:r>
            <a:r>
              <a:rPr lang="en-US" i="1" dirty="0"/>
              <a:t>AND</a:t>
            </a:r>
            <a:r>
              <a:rPr lang="en-US" dirty="0"/>
              <a:t> </a:t>
            </a:r>
            <a:r>
              <a:rPr lang="en-US" i="1" dirty="0"/>
              <a:t>FUNCTIONS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5355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405BB-74C1-A2D8-6B2D-44E60968B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MEANING OF WELFARE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CC1984-C3B7-105B-E40A-78F8CA5F80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state is defined as a welfare state when it protects rights of it’s citizens, and provides equal opportunities and equal shares of wealth.</a:t>
            </a:r>
          </a:p>
        </p:txBody>
      </p:sp>
    </p:spTree>
    <p:extLst>
      <p:ext uri="{BB962C8B-B14F-4D97-AF65-F5344CB8AC3E}">
        <p14:creationId xmlns:p14="http://schemas.microsoft.com/office/powerpoint/2010/main" val="925219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F52C0-D882-DC7B-F0AA-69DFB8ACF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OF THE WELFARE STATE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4337EF-5179-622E-5650-D2A542A625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Economic security</a:t>
            </a:r>
          </a:p>
          <a:p>
            <a:r>
              <a:rPr lang="en-US" dirty="0"/>
              <a:t>Political security</a:t>
            </a:r>
          </a:p>
          <a:p>
            <a:r>
              <a:rPr lang="en-US" dirty="0"/>
              <a:t>Social equality</a:t>
            </a:r>
          </a:p>
          <a:p>
            <a:r>
              <a:rPr lang="en-US" dirty="0"/>
              <a:t>International cooperation</a:t>
            </a:r>
          </a:p>
          <a:p>
            <a:r>
              <a:rPr lang="en-US" dirty="0"/>
              <a:t>Public welfare</a:t>
            </a:r>
          </a:p>
          <a:p>
            <a:r>
              <a:rPr lang="en-US" dirty="0"/>
              <a:t>Cultural Development </a:t>
            </a:r>
          </a:p>
        </p:txBody>
      </p:sp>
    </p:spTree>
    <p:extLst>
      <p:ext uri="{BB962C8B-B14F-4D97-AF65-F5344CB8AC3E}">
        <p14:creationId xmlns:p14="http://schemas.microsoft.com/office/powerpoint/2010/main" val="4214393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73D2A-38B0-493E-CC20-9DF409F4D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 OF WELFARE STATE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587DC-07CF-4139-C12B-9F6E08309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Protection of life and property</a:t>
            </a:r>
          </a:p>
          <a:p>
            <a:r>
              <a:rPr lang="en-US" dirty="0"/>
              <a:t>Protection from external aggression</a:t>
            </a:r>
          </a:p>
          <a:p>
            <a:r>
              <a:rPr lang="en-US" dirty="0"/>
              <a:t>Maintenance of law and order</a:t>
            </a:r>
          </a:p>
          <a:p>
            <a:r>
              <a:rPr lang="en-US" dirty="0"/>
              <a:t>Judicial Administration</a:t>
            </a:r>
          </a:p>
          <a:p>
            <a:r>
              <a:rPr lang="en-US" dirty="0"/>
              <a:t>Spread of Education</a:t>
            </a:r>
          </a:p>
          <a:p>
            <a:r>
              <a:rPr lang="en-US" dirty="0"/>
              <a:t>Social and economic security</a:t>
            </a:r>
          </a:p>
          <a:p>
            <a:r>
              <a:rPr lang="en-US" dirty="0"/>
              <a:t>Eradication of poverty </a:t>
            </a:r>
          </a:p>
          <a:p>
            <a:r>
              <a:rPr lang="en-US" dirty="0"/>
              <a:t>Improvement of health</a:t>
            </a:r>
          </a:p>
          <a:p>
            <a:r>
              <a:rPr lang="en-US" dirty="0"/>
              <a:t>Moral and social Reforms</a:t>
            </a:r>
          </a:p>
          <a:p>
            <a:r>
              <a:rPr lang="en-US" dirty="0"/>
              <a:t>To provide public utility services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738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5E5BC-7AD7-F533-5541-AD1780AC9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0A0FEF-8B9E-DBF5-3037-C3AF722CFA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Development of agriculture</a:t>
            </a:r>
          </a:p>
          <a:p>
            <a:r>
              <a:rPr lang="en-US" dirty="0"/>
              <a:t>Development of Natural</a:t>
            </a:r>
          </a:p>
          <a:p>
            <a:r>
              <a:rPr lang="en-US" dirty="0"/>
              <a:t>To make regulations regarding export and import</a:t>
            </a:r>
          </a:p>
          <a:p>
            <a:r>
              <a:rPr lang="en-US" dirty="0"/>
              <a:t>Imposition or collection of Taxes</a:t>
            </a:r>
          </a:p>
          <a:p>
            <a:r>
              <a:rPr lang="en-US" dirty="0"/>
              <a:t>Protection of Environment</a:t>
            </a:r>
          </a:p>
          <a:p>
            <a:r>
              <a:rPr lang="en-US" dirty="0"/>
              <a:t>Establishment of Healthy society</a:t>
            </a:r>
          </a:p>
          <a:p>
            <a:r>
              <a:rPr lang="en-US" dirty="0"/>
              <a:t>Provision of political equality </a:t>
            </a:r>
          </a:p>
        </p:txBody>
      </p:sp>
    </p:spTree>
    <p:extLst>
      <p:ext uri="{BB962C8B-B14F-4D97-AF65-F5344CB8AC3E}">
        <p14:creationId xmlns:p14="http://schemas.microsoft.com/office/powerpoint/2010/main" val="856930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89575-5E46-F9BD-B487-A25FD6403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CRITICISM OF WELFARE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45266-89D2-8373-7652-E33D65639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makes the state inefficient</a:t>
            </a:r>
          </a:p>
          <a:p>
            <a:r>
              <a:rPr lang="en-US" dirty="0"/>
              <a:t>Man will not be able to become self dependent</a:t>
            </a:r>
          </a:p>
          <a:p>
            <a:r>
              <a:rPr lang="en-US" dirty="0"/>
              <a:t>Costly Administration</a:t>
            </a:r>
          </a:p>
          <a:p>
            <a:r>
              <a:rPr lang="en-US" dirty="0"/>
              <a:t>Dominance of Bureaucracy</a:t>
            </a:r>
          </a:p>
          <a:p>
            <a:r>
              <a:rPr lang="en-US" dirty="0"/>
              <a:t>Curtailment in the liberties of the citizens.</a:t>
            </a:r>
          </a:p>
        </p:txBody>
      </p:sp>
    </p:spTree>
    <p:extLst>
      <p:ext uri="{BB962C8B-B14F-4D97-AF65-F5344CB8AC3E}">
        <p14:creationId xmlns:p14="http://schemas.microsoft.com/office/powerpoint/2010/main" val="997751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99ED6-875E-27E8-468C-C59B5566B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THE SPHERE OF STATE ACTIVITIES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F3BF4-85EC-0DE1-EBB0-B05E4FC087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Public opinion</a:t>
            </a:r>
          </a:p>
          <a:p>
            <a:r>
              <a:rPr lang="en-US" dirty="0"/>
              <a:t>Religion</a:t>
            </a:r>
          </a:p>
          <a:p>
            <a:r>
              <a:rPr lang="en-US" dirty="0"/>
              <a:t>Moral values</a:t>
            </a:r>
          </a:p>
          <a:p>
            <a:r>
              <a:rPr lang="en-US" dirty="0"/>
              <a:t>Customs</a:t>
            </a:r>
          </a:p>
          <a:p>
            <a:r>
              <a:rPr lang="en-US" dirty="0"/>
              <a:t>Personal life of an individual</a:t>
            </a:r>
          </a:p>
          <a:p>
            <a:r>
              <a:rPr lang="en-US" dirty="0"/>
              <a:t>Culture</a:t>
            </a:r>
          </a:p>
          <a:p>
            <a:r>
              <a:rPr lang="en-US" dirty="0"/>
              <a:t>Literature and Art</a:t>
            </a:r>
          </a:p>
          <a:p>
            <a:r>
              <a:rPr lang="en-US" dirty="0"/>
              <a:t>Fashion</a:t>
            </a:r>
          </a:p>
        </p:txBody>
      </p:sp>
    </p:spTree>
    <p:extLst>
      <p:ext uri="{BB962C8B-B14F-4D97-AF65-F5344CB8AC3E}">
        <p14:creationId xmlns:p14="http://schemas.microsoft.com/office/powerpoint/2010/main" val="258296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89825-C291-EF59-F1C4-6DE6D0733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332" y="2341960"/>
            <a:ext cx="8596668" cy="1320800"/>
          </a:xfrm>
        </p:spPr>
        <p:txBody>
          <a:bodyPr anchor="ctr"/>
          <a:lstStyle/>
          <a:p>
            <a:r>
              <a:rPr lang="en-US" i="1" dirty="0">
                <a:solidFill>
                  <a:schemeClr val="accent5"/>
                </a:solidFill>
              </a:rPr>
              <a:t>Thank</a:t>
            </a:r>
            <a:r>
              <a:rPr lang="en-US" dirty="0">
                <a:solidFill>
                  <a:schemeClr val="accent5"/>
                </a:solidFill>
              </a:rPr>
              <a:t> </a:t>
            </a:r>
            <a:r>
              <a:rPr lang="en-US" i="1" dirty="0">
                <a:solidFill>
                  <a:schemeClr val="accent5"/>
                </a:solidFill>
              </a:rPr>
              <a:t>you</a:t>
            </a:r>
            <a:r>
              <a:rPr lang="en-US" dirty="0">
                <a:solidFill>
                  <a:schemeClr val="accent5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F9C3-F04E-19BF-A571-AC09A492D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78893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Facet</vt:lpstr>
      <vt:lpstr>WELFARE STATE CONCEPT AND FUNCTIONS </vt:lpstr>
      <vt:lpstr>MEANING OF WELFARE STATE</vt:lpstr>
      <vt:lpstr>OBJECTIVES OF THE WELFARE STATE </vt:lpstr>
      <vt:lpstr>FUNCTIONS OF WELFARE STATE </vt:lpstr>
      <vt:lpstr>PowerPoint Presentation</vt:lpstr>
      <vt:lpstr>CRITICISM OF WELFARE STATE</vt:lpstr>
      <vt:lpstr>LIMITATIONS OF THE SPHERE OF STATE ACTIVITIES </vt:lpstr>
      <vt:lpstr>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WELFARE STATE-CONCEPT AND FUNCTIONS </dc:title>
  <dc:creator>lect.aggarwalrupali@gmail.com</dc:creator>
  <cp:lastModifiedBy>lect.aggarwalrupali@gmail.com</cp:lastModifiedBy>
  <cp:revision>3</cp:revision>
  <dcterms:created xsi:type="dcterms:W3CDTF">2023-10-26T13:40:52Z</dcterms:created>
  <dcterms:modified xsi:type="dcterms:W3CDTF">2023-10-27T08:20:15Z</dcterms:modified>
</cp:coreProperties>
</file>